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2"/>
  </p:notesMasterIdLst>
  <p:handoutMasterIdLst>
    <p:handoutMasterId r:id="rId13"/>
  </p:handoutMasterIdLst>
  <p:sldIdLst>
    <p:sldId id="604" r:id="rId7"/>
    <p:sldId id="697" r:id="rId8"/>
    <p:sldId id="698" r:id="rId9"/>
    <p:sldId id="699" r:id="rId10"/>
    <p:sldId id="256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54" autoAdjust="0"/>
    <p:restoredTop sz="94674"/>
  </p:normalViewPr>
  <p:slideViewPr>
    <p:cSldViewPr snapToGrid="0" showGuides="1">
      <p:cViewPr varScale="1">
        <p:scale>
          <a:sx n="133" d="100"/>
          <a:sy n="133" d="100"/>
        </p:scale>
        <p:origin x="208" y="608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ce Pascale" userId="33a09a6f-b2d1-47a5-b3b3-352468c288fc" providerId="ADAL" clId="{AF2F0EE0-6775-7F4C-A704-17E0BA3747AD}"/>
    <pc:docChg chg="mod delSld">
      <pc:chgData name="Chance Pascale" userId="33a09a6f-b2d1-47a5-b3b3-352468c288fc" providerId="ADAL" clId="{AF2F0EE0-6775-7F4C-A704-17E0BA3747AD}" dt="2021-10-30T16:30:17.648" v="1"/>
      <pc:docMkLst>
        <pc:docMk/>
      </pc:docMkLst>
      <pc:sldChg chg="del">
        <pc:chgData name="Chance Pascale" userId="33a09a6f-b2d1-47a5-b3b3-352468c288fc" providerId="ADAL" clId="{AF2F0EE0-6775-7F4C-A704-17E0BA3747AD}" dt="2021-10-30T16:30:09.210" v="0" actId="2696"/>
        <pc:sldMkLst>
          <pc:docMk/>
          <pc:sldMk cId="1202933233" sldId="69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10/30/21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10/30/21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610272-EE8A-4752-A390-42C726F6D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49" t="29483" r="13581" b="28303"/>
          <a:stretch/>
        </p:blipFill>
        <p:spPr>
          <a:xfrm>
            <a:off x="6298808" y="447090"/>
            <a:ext cx="2377440" cy="62142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185CA7AE-7686-4662-B756-DCF209F587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07ACA5C5-BCA5-44A5-85C5-A0ABBF4EC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1" name="Picture Citation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0877" y="360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AE8B6D00-0CE5-4F77-A502-4776F085A5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8" name="Picture 1 Citation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  <a:lvl3pPr marL="914400" indent="-228600">
              <a:defRPr sz="1000"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9" name="Picture 2 Citation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112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0" name="Picture 3 Citation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31" name="Picture 4 Citation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000"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0B81A465-587E-44B8-B00B-02F8C2007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9969320-F42D-4BA1-8841-D6ABE618C3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78803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3669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53D41192-9C77-467F-9EF0-3D499A09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FD5D22EA-DA0F-4003-95BD-68EF68F107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6CB826C5-83CA-46C3-BD25-55E75A1EF0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">
            <a:extLst>
              <a:ext uri="{FF2B5EF4-FFF2-40B4-BE49-F238E27FC236}">
                <a16:creationId xmlns:a16="http://schemas.microsoft.com/office/drawing/2014/main" id="{7AA35A02-5774-42F0-A1FA-B29AFC5020F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5" name="WSE logo">
            <a:extLst>
              <a:ext uri="{FF2B5EF4-FFF2-40B4-BE49-F238E27FC236}">
                <a16:creationId xmlns:a16="http://schemas.microsoft.com/office/drawing/2014/main" id="{20DC7941-9718-4A82-83B9-1DDFA28D55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95453A6-EC5B-4B81-81A5-76D3459C42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8" name="WSE logo">
            <a:extLst>
              <a:ext uri="{FF2B5EF4-FFF2-40B4-BE49-F238E27FC236}">
                <a16:creationId xmlns:a16="http://schemas.microsoft.com/office/drawing/2014/main" id="{80F1C36A-58C0-4A77-B709-5E152A98E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">
            <a:extLst>
              <a:ext uri="{FF2B5EF4-FFF2-40B4-BE49-F238E27FC236}">
                <a16:creationId xmlns:a16="http://schemas.microsoft.com/office/drawing/2014/main" id="{562DE9AC-3143-4C46-8BEE-302ABA5A65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bg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117475" indent="-117475" algn="l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4488" indent="-117475">
              <a:buClr>
                <a:schemeClr val="tx2"/>
              </a:buClr>
              <a:buFont typeface="Courier New" panose="02070309020205020404" pitchFamily="49" charset="0"/>
              <a:buChar char="o"/>
              <a:defRPr sz="1400"/>
            </a:lvl2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6" name="WSE logo">
            <a:extLst>
              <a:ext uri="{FF2B5EF4-FFF2-40B4-BE49-F238E27FC236}">
                <a16:creationId xmlns:a16="http://schemas.microsoft.com/office/drawing/2014/main" id="{9BB8FB21-BFAB-4131-ADE3-626699BE3E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4AD5310A-E63C-46AA-841F-B738FFBFC0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2EF39E04-01D7-4A82-82EA-2710EF2F19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41763441-4DFB-415A-8FDD-F25000B4226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301943"/>
            <a:ext cx="3706784" cy="779169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6" name="Picture Citation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">
            <a:extLst>
              <a:ext uri="{FF2B5EF4-FFF2-40B4-BE49-F238E27FC236}">
                <a16:creationId xmlns:a16="http://schemas.microsoft.com/office/drawing/2014/main" id="{22286680-84B1-468A-8675-164CE43931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80016" y="314264"/>
            <a:ext cx="3706784" cy="768196"/>
          </a:xfrm>
          <a:prstGeom prst="rect">
            <a:avLst/>
          </a:prstGeom>
        </p:spPr>
        <p:txBody>
          <a:bodyPr anchor="b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>
            <a:lvl1pPr>
              <a:buNone/>
              <a:defRPr/>
            </a:lvl1pPr>
          </a:lstStyle>
          <a:p>
            <a:endParaRPr lang="uk-UA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778FCE4-C62E-45FA-8069-17E0CDE136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5" name="WSE logo">
            <a:extLst>
              <a:ext uri="{FF2B5EF4-FFF2-40B4-BE49-F238E27FC236}">
                <a16:creationId xmlns:a16="http://schemas.microsoft.com/office/drawing/2014/main" id="{19FC6418-4FC7-4934-8CD1-E5AF55A2D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3419849-0545-4B89-A5B7-FF533AE49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C83FCD4E-D545-4E7C-8444-5C2049042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itle">
            <a:extLst>
              <a:ext uri="{FF2B5EF4-FFF2-40B4-BE49-F238E27FC236}">
                <a16:creationId xmlns:a16="http://schemas.microsoft.com/office/drawing/2014/main" id="{7E539BF3-9B27-418B-9CEE-4FF35DD5CE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8" name="WSE logo">
            <a:extLst>
              <a:ext uri="{FF2B5EF4-FFF2-40B4-BE49-F238E27FC236}">
                <a16:creationId xmlns:a16="http://schemas.microsoft.com/office/drawing/2014/main" id="{933E971C-40DA-474D-96B8-B83B54C0B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">
            <a:extLst>
              <a:ext uri="{FF2B5EF4-FFF2-40B4-BE49-F238E27FC236}">
                <a16:creationId xmlns:a16="http://schemas.microsoft.com/office/drawing/2014/main" id="{9A560EA5-1934-452F-B7DA-9D16BD1F8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227013" indent="-227013" algn="l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9913" indent="-227013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3" name="WSE logo">
            <a:extLst>
              <a:ext uri="{FF2B5EF4-FFF2-40B4-BE49-F238E27FC236}">
                <a16:creationId xmlns:a16="http://schemas.microsoft.com/office/drawing/2014/main" id="{C1400C22-623A-4FAB-86C9-A0AE2AD8D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">
            <a:extLst>
              <a:ext uri="{FF2B5EF4-FFF2-40B4-BE49-F238E27FC236}">
                <a16:creationId xmlns:a16="http://schemas.microsoft.com/office/drawing/2014/main" id="{0301AFB8-AD89-4017-8E38-5FA5A13A15A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33" name="WSE logo">
            <a:extLst>
              <a:ext uri="{FF2B5EF4-FFF2-40B4-BE49-F238E27FC236}">
                <a16:creationId xmlns:a16="http://schemas.microsoft.com/office/drawing/2014/main" id="{5183B704-1ED3-426C-B12C-6BD74D72F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Title">
            <a:extLst>
              <a:ext uri="{FF2B5EF4-FFF2-40B4-BE49-F238E27FC236}">
                <a16:creationId xmlns:a16="http://schemas.microsoft.com/office/drawing/2014/main" id="{8C10952F-BEB3-4B15-B210-69BD49BEFC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8" name="WSE logo">
            <a:extLst>
              <a:ext uri="{FF2B5EF4-FFF2-40B4-BE49-F238E27FC236}">
                <a16:creationId xmlns:a16="http://schemas.microsoft.com/office/drawing/2014/main" id="{0CEDB7AD-CD61-4E2F-A8BB-6836F873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">
            <a:extLst>
              <a:ext uri="{FF2B5EF4-FFF2-40B4-BE49-F238E27FC236}">
                <a16:creationId xmlns:a16="http://schemas.microsoft.com/office/drawing/2014/main" id="{2688A55F-975D-4F71-93A6-A10CD71A82A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21" name="WSE logo">
            <a:extLst>
              <a:ext uri="{FF2B5EF4-FFF2-40B4-BE49-F238E27FC236}">
                <a16:creationId xmlns:a16="http://schemas.microsoft.com/office/drawing/2014/main" id="{D2618F72-DEAB-49F5-8AE3-9710A790B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WSE Logo">
            <a:extLst>
              <a:ext uri="{FF2B5EF4-FFF2-40B4-BE49-F238E27FC236}">
                <a16:creationId xmlns:a16="http://schemas.microsoft.com/office/drawing/2014/main" id="{73EE76B3-19B8-4A4F-9962-98EBF35D92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42" t="22639" r="15939" b="21111"/>
          <a:stretch/>
        </p:blipFill>
        <p:spPr>
          <a:xfrm>
            <a:off x="2584969" y="1417162"/>
            <a:ext cx="3974062" cy="230917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itle">
            <a:extLst>
              <a:ext uri="{FF2B5EF4-FFF2-40B4-BE49-F238E27FC236}">
                <a16:creationId xmlns:a16="http://schemas.microsoft.com/office/drawing/2014/main" id="{6111DEAC-5DA3-40FB-8328-493BB53C3D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59304" y="980442"/>
            <a:ext cx="3141409" cy="927216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2" name="Picture Citation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69516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3063024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3064359"/>
            <a:ext cx="2523944" cy="165031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4" name="WSE logo">
            <a:extLst>
              <a:ext uri="{FF2B5EF4-FFF2-40B4-BE49-F238E27FC236}">
                <a16:creationId xmlns:a16="http://schemas.microsoft.com/office/drawing/2014/main" id="{AD37F1B9-E29E-4BAD-9584-2A9287180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10" name="Title">
            <a:extLst>
              <a:ext uri="{FF2B5EF4-FFF2-40B4-BE49-F238E27FC236}">
                <a16:creationId xmlns:a16="http://schemas.microsoft.com/office/drawing/2014/main" id="{0DC1BC56-1CC3-46DB-9AF3-0ABE9C7B5C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2509" y="709293"/>
            <a:ext cx="4682835" cy="526467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Clr>
                <a:schemeClr val="tx2"/>
              </a:buClr>
              <a:buFont typeface="Wingdings" panose="05000000000000000000" pitchFamily="2" charset="2"/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tx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tx2"/>
              </a:buClr>
              <a:defRPr sz="1600"/>
            </a:lvl3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8241E8AA-7C6C-4211-943F-08C05083C9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33748" y="1840927"/>
            <a:ext cx="4953052" cy="579032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sp>
        <p:nvSpPr>
          <p:cNvPr id="18" name="Picture Citation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1" name="WSE logo">
            <a:extLst>
              <a:ext uri="{FF2B5EF4-FFF2-40B4-BE49-F238E27FC236}">
                <a16:creationId xmlns:a16="http://schemas.microsoft.com/office/drawing/2014/main" id="{72AF7E56-FAB2-4B4F-84DF-5DD134D27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31B6ABB6-9249-43D4-9BFB-1F42958AF6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9437" y="509214"/>
            <a:ext cx="3588328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38261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20" name="Picture 1 Citation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Picture 2 Citation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7" name="WSE logo">
            <a:extLst>
              <a:ext uri="{FF2B5EF4-FFF2-40B4-BE49-F238E27FC236}">
                <a16:creationId xmlns:a16="http://schemas.microsoft.com/office/drawing/2014/main" id="{35AF0EDF-51BB-4438-8F46-7DF1B21E6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CB799A64-7BA6-4F73-8C2E-53459D5C88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20" y="455555"/>
            <a:ext cx="4581006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68325" indent="-225425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sp>
        <p:nvSpPr>
          <p:cNvPr id="14" name="Picture Citation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13" name="WSE logo">
            <a:extLst>
              <a:ext uri="{FF2B5EF4-FFF2-40B4-BE49-F238E27FC236}">
                <a16:creationId xmlns:a16="http://schemas.microsoft.com/office/drawing/2014/main" id="{A4943CF0-0E2F-4708-84F8-44218E3CFB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3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9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CUDA at Scale for the Enterprise</a:t>
            </a:r>
          </a:p>
        </p:txBody>
      </p:sp>
      <p:sp>
        <p:nvSpPr>
          <p:cNvPr id="9" name="Lecture Title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CUDA Streams Syntax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0EAAC-1525-B540-864C-181207AB6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CUDA Stream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F6CAD-BDBD-5047-A99D-5B4F31B0CA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/>
              <a:t>cudaStream_t</a:t>
            </a:r>
            <a:r>
              <a:rPr lang="en-US" dirty="0"/>
              <a:t> stream0;</a:t>
            </a:r>
          </a:p>
          <a:p>
            <a:r>
              <a:rPr lang="en-US" dirty="0" err="1"/>
              <a:t>cudaStreamCreate</a:t>
            </a:r>
            <a:r>
              <a:rPr lang="en-US" dirty="0"/>
              <a:t>(stream0);</a:t>
            </a:r>
          </a:p>
          <a:p>
            <a:r>
              <a:rPr lang="en-US" dirty="0" err="1"/>
              <a:t>cudaStreamCreateWithFlags</a:t>
            </a:r>
            <a:r>
              <a:rPr lang="en-US" dirty="0"/>
              <a:t>(stream0, flags);</a:t>
            </a:r>
          </a:p>
          <a:p>
            <a:r>
              <a:rPr lang="en-US" dirty="0" err="1"/>
              <a:t>cudaStreamAddCallback</a:t>
            </a:r>
            <a:r>
              <a:rPr lang="en-US" dirty="0"/>
              <a:t>(stream0, callback, </a:t>
            </a:r>
            <a:r>
              <a:rPr lang="en-US" dirty="0" err="1"/>
              <a:t>userData</a:t>
            </a:r>
            <a:r>
              <a:rPr lang="en-US" dirty="0"/>
              <a:t>, flags);</a:t>
            </a:r>
          </a:p>
          <a:p>
            <a:r>
              <a:rPr lang="en-US" dirty="0" err="1"/>
              <a:t>cudaStreamCreateWithPriority</a:t>
            </a:r>
            <a:r>
              <a:rPr lang="en-US" dirty="0"/>
              <a:t>(stream0, flags, priority);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Flags for Stream Creation:</a:t>
            </a:r>
          </a:p>
          <a:p>
            <a:r>
              <a:rPr lang="en-US" dirty="0" err="1"/>
              <a:t>cudaStreamDefault</a:t>
            </a:r>
            <a:r>
              <a:rPr lang="en-US" dirty="0"/>
              <a:t> – blocking with respect to null stream</a:t>
            </a:r>
          </a:p>
          <a:p>
            <a:r>
              <a:rPr lang="en-US" dirty="0" err="1"/>
              <a:t>cudaStreamNonBlocking</a:t>
            </a:r>
            <a:r>
              <a:rPr lang="en-US" dirty="0"/>
              <a:t> – doesn’t block with respect to null stream</a:t>
            </a:r>
          </a:p>
        </p:txBody>
      </p:sp>
    </p:spTree>
    <p:extLst>
      <p:ext uri="{BB962C8B-B14F-4D97-AF65-F5344CB8AC3E}">
        <p14:creationId xmlns:p14="http://schemas.microsoft.com/office/powerpoint/2010/main" val="226835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4533E-2E23-CE48-B2CE-3C4812CEA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Memory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44D29E-25C5-8947-BFB7-D15BC7A316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Need to use pinned memory/unified addressing memory</a:t>
            </a:r>
          </a:p>
          <a:p>
            <a:r>
              <a:rPr lang="en-US" dirty="0" err="1"/>
              <a:t>cudaStreamAttachMemAsync</a:t>
            </a:r>
            <a:r>
              <a:rPr lang="en-US" dirty="0"/>
              <a:t> ( stream0, </a:t>
            </a:r>
            <a:r>
              <a:rPr lang="en-US" dirty="0" err="1"/>
              <a:t>deviceMemPointer</a:t>
            </a:r>
            <a:r>
              <a:rPr lang="en-US" dirty="0"/>
              <a:t>, length, flags)</a:t>
            </a:r>
          </a:p>
          <a:p>
            <a:pPr marL="0" indent="0">
              <a:buNone/>
            </a:pPr>
            <a:r>
              <a:rPr lang="en-US" dirty="0"/>
              <a:t>Valid flags: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cudaMemAttachGlobal</a:t>
            </a:r>
            <a:r>
              <a:rPr lang="en-US" dirty="0"/>
              <a:t> – available to any streams on any device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cudaMemAttachHost</a:t>
            </a:r>
            <a:r>
              <a:rPr lang="en-US" dirty="0"/>
              <a:t> – not attached to any streams – making invisible to GPUs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cudaMemAttachSingle</a:t>
            </a:r>
            <a:r>
              <a:rPr lang="en-US" dirty="0"/>
              <a:t> (default)</a:t>
            </a:r>
          </a:p>
          <a:p>
            <a:r>
              <a:rPr lang="en-US" dirty="0"/>
              <a:t>Allocate Pinned memory via </a:t>
            </a:r>
            <a:r>
              <a:rPr lang="en-US" dirty="0" err="1"/>
              <a:t>cudaMallocHost</a:t>
            </a:r>
            <a:r>
              <a:rPr lang="en-US" dirty="0"/>
              <a:t> (Runtime API) or </a:t>
            </a:r>
            <a:r>
              <a:rPr lang="en-US" dirty="0" err="1"/>
              <a:t>cuMemAllocHost</a:t>
            </a:r>
            <a:r>
              <a:rPr lang="en-US" dirty="0"/>
              <a:t> (Driver API)</a:t>
            </a:r>
          </a:p>
          <a:p>
            <a:r>
              <a:rPr lang="en-US" dirty="0"/>
              <a:t>Allocate Unified Addressed memory via </a:t>
            </a:r>
            <a:r>
              <a:rPr lang="en-US" dirty="0" err="1"/>
              <a:t>cudaMallocManaged</a:t>
            </a:r>
            <a:endParaRPr lang="en-US" dirty="0"/>
          </a:p>
          <a:p>
            <a:r>
              <a:rPr lang="en-US" dirty="0"/>
              <a:t>Asynchronous Memory copies via </a:t>
            </a:r>
            <a:r>
              <a:rPr lang="en-US" dirty="0" err="1"/>
              <a:t>cudaMemcpyAsync</a:t>
            </a:r>
            <a:r>
              <a:rPr lang="en-US" dirty="0"/>
              <a:t>(dev, host, size, </a:t>
            </a:r>
            <a:r>
              <a:rPr lang="en-US" dirty="0" err="1"/>
              <a:t>cudaMemcpyKind</a:t>
            </a:r>
            <a:r>
              <a:rPr lang="en-US" dirty="0"/>
              <a:t>, stream)</a:t>
            </a:r>
          </a:p>
        </p:txBody>
      </p:sp>
    </p:spTree>
    <p:extLst>
      <p:ext uri="{BB962C8B-B14F-4D97-AF65-F5344CB8AC3E}">
        <p14:creationId xmlns:p14="http://schemas.microsoft.com/office/powerpoint/2010/main" val="912058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E8C11-C710-4840-9384-3D6435653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D6BDB5-AF2C-214A-952E-44990FCD805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Query for streams via </a:t>
            </a:r>
            <a:r>
              <a:rPr lang="en-US" dirty="0" err="1"/>
              <a:t>cuStreamQuery</a:t>
            </a:r>
            <a:r>
              <a:rPr lang="en-US" dirty="0"/>
              <a:t> returns status of the stream</a:t>
            </a:r>
          </a:p>
          <a:p>
            <a:r>
              <a:rPr lang="en-US" dirty="0"/>
              <a:t>Synchronize a stream via </a:t>
            </a:r>
            <a:r>
              <a:rPr lang="en-US" dirty="0" err="1"/>
              <a:t>cuStreamSynchronize</a:t>
            </a:r>
            <a:r>
              <a:rPr lang="en-US" dirty="0"/>
              <a:t> halts host execution until all scheduled GPU kernels on a stream</a:t>
            </a:r>
          </a:p>
          <a:p>
            <a:r>
              <a:rPr lang="en-US" dirty="0"/>
              <a:t>Destroy a stream via </a:t>
            </a:r>
            <a:r>
              <a:rPr lang="en-US" dirty="0" err="1"/>
              <a:t>cuStreamDestroy</a:t>
            </a:r>
            <a:r>
              <a:rPr lang="en-US" dirty="0"/>
              <a:t> – host code will continue, while started/scheduled kernels will continue and resources will only be released once all kernels have been executed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status results: CUDA_SUCCESS, CUDA_ERROR_DEINITIALIZED, CUDA_ERROR_NOT_INITIALIZED, CUDA_ERROR_INVALID_CONTEXT, CUDA_ERROR_INVALID_VALUE</a:t>
            </a:r>
          </a:p>
        </p:txBody>
      </p:sp>
    </p:spTree>
    <p:extLst>
      <p:ext uri="{BB962C8B-B14F-4D97-AF65-F5344CB8AC3E}">
        <p14:creationId xmlns:p14="http://schemas.microsoft.com/office/powerpoint/2010/main" val="4135637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AAB8DFE-79F5-F04A-9CB9-85EC938E80CB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533A1E65-D138-5E42-8283-D5DFED7E00A7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5C33A533-D318-D947-A726-F5303DAC5C41}" vid="{8C9195C4-32ED-1840-BB21-16BBC00D9F68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051abd47-9546-4a61-92e9-da62ec2358b6">
      <UserInfo>
        <DisplayName>CLDT Members</DisplayName>
        <AccountId>7</AccountId>
        <AccountType/>
      </UserInfo>
      <UserInfo>
        <DisplayName>Leonid Felikson</DisplayName>
        <AccountId>722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72FD662-7D7A-4D4D-94A5-80639B9BA0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8A04465-0014-4D33-ABA2-D6924F11FEE0}">
  <ds:schemaRefs>
    <ds:schemaRef ds:uri="http://www.w3.org/XML/1998/namespace"/>
    <ds:schemaRef ds:uri="http://purl.org/dc/dcmitype/"/>
    <ds:schemaRef ds:uri="http://schemas.microsoft.com/office/2006/documentManagement/types"/>
    <ds:schemaRef ds:uri="fc700d6a-14c8-4431-87f0-1eb34fcb9ecc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051abd47-9546-4a61-92e9-da62ec2358b6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1113</TotalTime>
  <Words>252</Words>
  <Application>Microsoft Macintosh PowerPoint</Application>
  <PresentationFormat>On-screen Show (16:9)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at Scale for the Enterprise</vt:lpstr>
      <vt:lpstr>Create a CUDA Stream</vt:lpstr>
      <vt:lpstr>Stream Memory Management</vt:lpstr>
      <vt:lpstr>Stream Management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CUDA at Scale for the Enterprise</dc:title>
  <dc:creator>Chance Pascale</dc:creator>
  <cp:lastModifiedBy>Chance Pascale</cp:lastModifiedBy>
  <cp:revision>5</cp:revision>
  <dcterms:created xsi:type="dcterms:W3CDTF">2021-10-08T21:13:54Z</dcterms:created>
  <dcterms:modified xsi:type="dcterms:W3CDTF">2021-10-30T16:30:20Z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